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6" r:id="rId5"/>
    <p:sldId id="265" r:id="rId6"/>
    <p:sldId id="259" r:id="rId7"/>
    <p:sldId id="260" r:id="rId8"/>
    <p:sldId id="268" r:id="rId9"/>
    <p:sldId id="267" r:id="rId10"/>
    <p:sldId id="261" r:id="rId11"/>
    <p:sldId id="262" r:id="rId12"/>
    <p:sldId id="263" r:id="rId13"/>
    <p:sldId id="264" r:id="rId14"/>
  </p:sldIdLst>
  <p:sldSz cx="12192000" cy="6858000"/>
  <p:notesSz cx="7099300" cy="102346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0" autoAdjust="0"/>
    <p:restoredTop sz="94660"/>
  </p:normalViewPr>
  <p:slideViewPr>
    <p:cSldViewPr snapToGrid="0">
      <p:cViewPr varScale="1">
        <p:scale>
          <a:sx n="92" d="100"/>
          <a:sy n="92" d="100"/>
        </p:scale>
        <p:origin x="106" y="47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632B1-5032-4CFF-A5EC-0C811CA8E3C1}" type="datetimeFigureOut">
              <a:rPr kumimoji="1" lang="ja-JP" altLang="en-US" smtClean="0"/>
              <a:t>2025/12/1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11486B-FE57-4623-B3FC-E15F97DC7A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579378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632B1-5032-4CFF-A5EC-0C811CA8E3C1}" type="datetimeFigureOut">
              <a:rPr kumimoji="1" lang="ja-JP" altLang="en-US" smtClean="0"/>
              <a:t>2025/12/1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11486B-FE57-4623-B3FC-E15F97DC7A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836549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632B1-5032-4CFF-A5EC-0C811CA8E3C1}" type="datetimeFigureOut">
              <a:rPr kumimoji="1" lang="ja-JP" altLang="en-US" smtClean="0"/>
              <a:t>2025/12/1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11486B-FE57-4623-B3FC-E15F97DC7A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502114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632B1-5032-4CFF-A5EC-0C811CA8E3C1}" type="datetimeFigureOut">
              <a:rPr kumimoji="1" lang="ja-JP" altLang="en-US" smtClean="0"/>
              <a:t>2025/12/1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11486B-FE57-4623-B3FC-E15F97DC7A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865931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632B1-5032-4CFF-A5EC-0C811CA8E3C1}" type="datetimeFigureOut">
              <a:rPr kumimoji="1" lang="ja-JP" altLang="en-US" smtClean="0"/>
              <a:t>2025/12/1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11486B-FE57-4623-B3FC-E15F97DC7A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037515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632B1-5032-4CFF-A5EC-0C811CA8E3C1}" type="datetimeFigureOut">
              <a:rPr kumimoji="1" lang="ja-JP" altLang="en-US" smtClean="0"/>
              <a:t>2025/12/1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11486B-FE57-4623-B3FC-E15F97DC7A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217330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632B1-5032-4CFF-A5EC-0C811CA8E3C1}" type="datetimeFigureOut">
              <a:rPr kumimoji="1" lang="ja-JP" altLang="en-US" smtClean="0"/>
              <a:t>2025/12/1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11486B-FE57-4623-B3FC-E15F97DC7A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679757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632B1-5032-4CFF-A5EC-0C811CA8E3C1}" type="datetimeFigureOut">
              <a:rPr kumimoji="1" lang="ja-JP" altLang="en-US" smtClean="0"/>
              <a:t>2025/12/1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11486B-FE57-4623-B3FC-E15F97DC7A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313493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632B1-5032-4CFF-A5EC-0C811CA8E3C1}" type="datetimeFigureOut">
              <a:rPr kumimoji="1" lang="ja-JP" altLang="en-US" smtClean="0"/>
              <a:t>2025/12/1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11486B-FE57-4623-B3FC-E15F97DC7A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825952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632B1-5032-4CFF-A5EC-0C811CA8E3C1}" type="datetimeFigureOut">
              <a:rPr kumimoji="1" lang="ja-JP" altLang="en-US" smtClean="0"/>
              <a:t>2025/12/1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11486B-FE57-4623-B3FC-E15F97DC7A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096871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632B1-5032-4CFF-A5EC-0C811CA8E3C1}" type="datetimeFigureOut">
              <a:rPr kumimoji="1" lang="ja-JP" altLang="en-US" smtClean="0"/>
              <a:t>2025/12/1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11486B-FE57-4623-B3FC-E15F97DC7A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097214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7632B1-5032-4CFF-A5EC-0C811CA8E3C1}" type="datetimeFigureOut">
              <a:rPr kumimoji="1" lang="ja-JP" altLang="en-US" smtClean="0"/>
              <a:t>2025/12/1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11486B-FE57-4623-B3FC-E15F97DC7A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984788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ja-JP" altLang="en-US" sz="4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第</a:t>
            </a:r>
            <a:r>
              <a:rPr lang="en-US" altLang="ja-JP" sz="4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10</a:t>
            </a:r>
            <a:r>
              <a:rPr lang="ja-JP" altLang="en-US" sz="40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回豊島の街をステキにする提案会</a:t>
            </a:r>
            <a:r>
              <a:rPr lang="en-US" altLang="ja-JP" sz="40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/>
            </a:r>
            <a:br>
              <a:rPr lang="en-US" altLang="ja-JP" sz="40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</a:br>
            <a:r>
              <a:rPr lang="ja-JP" altLang="en-US" sz="40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＜企画提案書＞</a:t>
            </a:r>
            <a:endParaRPr kumimoji="1" lang="ja-JP" altLang="en-US" sz="40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kumimoji="1" lang="ja-JP" altLang="en-US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団体名：</a:t>
            </a:r>
            <a:endParaRPr kumimoji="1" lang="en-US" altLang="ja-JP" dirty="0" smtClean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発表者</a:t>
            </a:r>
            <a:r>
              <a:rPr kumimoji="1" lang="ja-JP" altLang="en-US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：</a:t>
            </a:r>
            <a:endParaRPr kumimoji="1" lang="ja-JP" altLang="en-US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3117272" y="6234544"/>
            <a:ext cx="59768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審査会プレゼン用として本資料を使用していただき</a:t>
            </a:r>
            <a:r>
              <a:rPr lang="ja-JP" altLang="en-US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ます。</a:t>
            </a:r>
            <a:endParaRPr kumimoji="1" lang="ja-JP" altLang="en-US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69025" y="249381"/>
            <a:ext cx="13549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ja-JP" dirty="0"/>
              <a:t>申請書</a:t>
            </a:r>
            <a:r>
              <a:rPr lang="zh-TW" altLang="ja-JP" dirty="0" smtClean="0"/>
              <a:t>（</a:t>
            </a:r>
            <a:r>
              <a:rPr lang="en-US" altLang="ja-JP" dirty="0"/>
              <a:t>1</a:t>
            </a:r>
            <a:r>
              <a:rPr lang="zh-TW" altLang="ja-JP" dirty="0" smtClean="0"/>
              <a:t>）</a:t>
            </a:r>
            <a:endParaRPr lang="ja-JP" altLang="ja-JP" dirty="0"/>
          </a:p>
        </p:txBody>
      </p:sp>
    </p:spTree>
    <p:extLst>
      <p:ext uri="{BB962C8B-B14F-4D97-AF65-F5344CB8AC3E}">
        <p14:creationId xmlns:p14="http://schemas.microsoft.com/office/powerpoint/2010/main" val="409734116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⑤実施体制・ネットワーク</a:t>
            </a:r>
            <a:endParaRPr kumimoji="1" lang="ja-JP" altLang="en-US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2777886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⑥収入の部</a:t>
            </a:r>
            <a:endParaRPr kumimoji="1" lang="ja-JP" altLang="en-US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3672552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⑦支出の部</a:t>
            </a:r>
            <a:endParaRPr kumimoji="1" lang="ja-JP" altLang="en-US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9130923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⑧収支</a:t>
            </a:r>
            <a:endParaRPr kumimoji="1" lang="ja-JP" altLang="en-US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903755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①事業のタイトル</a:t>
            </a:r>
            <a:endParaRPr kumimoji="1" lang="ja-JP" altLang="en-US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0988131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8199" y="365125"/>
            <a:ext cx="10832869" cy="1325563"/>
          </a:xfrm>
        </p:spPr>
        <p:txBody>
          <a:bodyPr/>
          <a:lstStyle/>
          <a:p>
            <a:r>
              <a:rPr kumimoji="1" lang="ja-JP" altLang="en-US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②この事業で目指す「ステキな豊島」の姿</a:t>
            </a:r>
            <a:endParaRPr kumimoji="1" lang="ja-JP" altLang="en-US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正方形/長方形 3"/>
          <p:cNvSpPr/>
          <p:nvPr/>
        </p:nvSpPr>
        <p:spPr>
          <a:xfrm>
            <a:off x="5362466" y="3244334"/>
            <a:ext cx="146706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TW" altLang="ja-JP" kern="100" dirty="0"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申請書（</a:t>
            </a:r>
            <a:r>
              <a:rPr lang="en-US" altLang="ja-JP" kern="100" dirty="0"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2</a:t>
            </a:r>
            <a:r>
              <a:rPr lang="zh-TW" altLang="ja-JP" kern="100" dirty="0"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）</a:t>
            </a:r>
            <a:endParaRPr lang="ja-JP" altLang="ja-JP" kern="100" dirty="0">
              <a:effectLst/>
              <a:latin typeface="Century" panose="02040604050505020304" pitchFamily="18" charset="0"/>
              <a:ea typeface="ＭＳ 明朝" panose="02020609040205080304" pitchFamily="17" charset="-128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274093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8199" y="365125"/>
            <a:ext cx="10832869" cy="1325563"/>
          </a:xfrm>
        </p:spPr>
        <p:txBody>
          <a:bodyPr/>
          <a:lstStyle/>
          <a:p>
            <a:r>
              <a:rPr lang="ja-JP" altLang="en-US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②この事業で目指す「ステキな豊島」の姿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332886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816244" cy="1325563"/>
          </a:xfrm>
        </p:spPr>
        <p:txBody>
          <a:bodyPr/>
          <a:lstStyle/>
          <a:p>
            <a:r>
              <a:rPr lang="ja-JP" altLang="en-US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②この事業で目指す「ステキな豊島」の姿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079250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③想定する対象者</a:t>
            </a:r>
            <a:endParaRPr kumimoji="1" lang="ja-JP" altLang="en-US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080685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④具体的な事業の内容</a:t>
            </a:r>
            <a:endParaRPr kumimoji="1" lang="ja-JP" altLang="en-US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937033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④具体的な事業の内容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919203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④具体的な事業の内容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921336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109</Words>
  <Application>Microsoft Office PowerPoint</Application>
  <PresentationFormat>ワイド画面</PresentationFormat>
  <Paragraphs>18</Paragraphs>
  <Slides>13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9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13</vt:i4>
      </vt:variant>
    </vt:vector>
  </HeadingPairs>
  <TitlesOfParts>
    <vt:vector size="23" baseType="lpstr">
      <vt:lpstr>HG丸ｺﾞｼｯｸM-PRO</vt:lpstr>
      <vt:lpstr>ＭＳ Ｐゴシック</vt:lpstr>
      <vt:lpstr>ＭＳ 明朝</vt:lpstr>
      <vt:lpstr>新細明體</vt:lpstr>
      <vt:lpstr>Arial</vt:lpstr>
      <vt:lpstr>Calibri</vt:lpstr>
      <vt:lpstr>Calibri Light</vt:lpstr>
      <vt:lpstr>Century</vt:lpstr>
      <vt:lpstr>Times New Roman</vt:lpstr>
      <vt:lpstr>Office テーマ</vt:lpstr>
      <vt:lpstr>第10回豊島の街をステキにする提案会 ＜企画提案書＞</vt:lpstr>
      <vt:lpstr>①事業のタイトル</vt:lpstr>
      <vt:lpstr>②この事業で目指す「ステキな豊島」の姿</vt:lpstr>
      <vt:lpstr>②この事業で目指す「ステキな豊島」の姿</vt:lpstr>
      <vt:lpstr>②この事業で目指す「ステキな豊島」の姿</vt:lpstr>
      <vt:lpstr>③想定する対象者</vt:lpstr>
      <vt:lpstr>④具体的な事業の内容</vt:lpstr>
      <vt:lpstr>④具体的な事業の内容</vt:lpstr>
      <vt:lpstr>④具体的な事業の内容</vt:lpstr>
      <vt:lpstr>⑤実施体制・ネットワーク</vt:lpstr>
      <vt:lpstr>⑥収入の部</vt:lpstr>
      <vt:lpstr>⑦支出の部</vt:lpstr>
      <vt:lpstr>⑧収支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第10回豊島の街をステキにする提案会 企画提案書</dc:title>
  <dc:creator>籾谷 佳生</dc:creator>
  <cp:lastModifiedBy>籾谷 佳生</cp:lastModifiedBy>
  <cp:revision>7</cp:revision>
  <cp:lastPrinted>2025-12-01T05:09:53Z</cp:lastPrinted>
  <dcterms:created xsi:type="dcterms:W3CDTF">2025-11-04T06:53:32Z</dcterms:created>
  <dcterms:modified xsi:type="dcterms:W3CDTF">2025-12-01T05:09:58Z</dcterms:modified>
</cp:coreProperties>
</file>